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72950" cy="821055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99" d="100"/>
          <a:sy n="99" d="100"/>
        </p:scale>
        <p:origin x="9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2971" y="1343718"/>
            <a:ext cx="10347008" cy="2858488"/>
          </a:xfrm>
        </p:spPr>
        <p:txBody>
          <a:bodyPr anchor="b"/>
          <a:lstStyle>
            <a:lvl1pPr algn="ctr">
              <a:defRPr sz="7183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1619" y="4312440"/>
            <a:ext cx="9129713" cy="1982315"/>
          </a:xfrm>
        </p:spPr>
        <p:txBody>
          <a:bodyPr/>
          <a:lstStyle>
            <a:lvl1pPr marL="0" indent="0" algn="ctr">
              <a:buNone/>
              <a:defRPr sz="2873"/>
            </a:lvl1pPr>
            <a:lvl2pPr marL="547360" indent="0" algn="ctr">
              <a:buNone/>
              <a:defRPr sz="2394"/>
            </a:lvl2pPr>
            <a:lvl3pPr marL="1094720" indent="0" algn="ctr">
              <a:buNone/>
              <a:defRPr sz="2155"/>
            </a:lvl3pPr>
            <a:lvl4pPr marL="1642080" indent="0" algn="ctr">
              <a:buNone/>
              <a:defRPr sz="1916"/>
            </a:lvl4pPr>
            <a:lvl5pPr marL="2189439" indent="0" algn="ctr">
              <a:buNone/>
              <a:defRPr sz="1916"/>
            </a:lvl5pPr>
            <a:lvl6pPr marL="2736799" indent="0" algn="ctr">
              <a:buNone/>
              <a:defRPr sz="1916"/>
            </a:lvl6pPr>
            <a:lvl7pPr marL="3284159" indent="0" algn="ctr">
              <a:buNone/>
              <a:defRPr sz="1916"/>
            </a:lvl7pPr>
            <a:lvl8pPr marL="3831519" indent="0" algn="ctr">
              <a:buNone/>
              <a:defRPr sz="1916"/>
            </a:lvl8pPr>
            <a:lvl9pPr marL="4378879" indent="0" algn="ctr">
              <a:buNone/>
              <a:defRPr sz="1916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5DCEF-18D4-4662-8A3B-4AE2FF689586}" type="datetimeFigureOut">
              <a:rPr lang="fr-CH" smtClean="0"/>
              <a:t>29.08.2018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04DC5-6425-4446-BAA0-41738FBF8286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030717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5DCEF-18D4-4662-8A3B-4AE2FF689586}" type="datetimeFigureOut">
              <a:rPr lang="fr-CH" smtClean="0"/>
              <a:t>29.08.2018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04DC5-6425-4446-BAA0-41738FBF8286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425653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11268" y="437136"/>
            <a:ext cx="2624792" cy="69580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6891" y="437136"/>
            <a:ext cx="7722215" cy="69580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5DCEF-18D4-4662-8A3B-4AE2FF689586}" type="datetimeFigureOut">
              <a:rPr lang="fr-CH" smtClean="0"/>
              <a:t>29.08.2018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04DC5-6425-4446-BAA0-41738FBF8286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519886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5DCEF-18D4-4662-8A3B-4AE2FF689586}" type="datetimeFigureOut">
              <a:rPr lang="fr-CH" smtClean="0"/>
              <a:t>29.08.2018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04DC5-6425-4446-BAA0-41738FBF8286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5990359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0551" y="2046938"/>
            <a:ext cx="10499169" cy="3415360"/>
          </a:xfrm>
        </p:spPr>
        <p:txBody>
          <a:bodyPr anchor="b"/>
          <a:lstStyle>
            <a:lvl1pPr>
              <a:defRPr sz="7183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0551" y="5494609"/>
            <a:ext cx="10499169" cy="1796057"/>
          </a:xfrm>
        </p:spPr>
        <p:txBody>
          <a:bodyPr/>
          <a:lstStyle>
            <a:lvl1pPr marL="0" indent="0">
              <a:buNone/>
              <a:defRPr sz="2873">
                <a:solidFill>
                  <a:schemeClr val="tx1"/>
                </a:solidFill>
              </a:defRPr>
            </a:lvl1pPr>
            <a:lvl2pPr marL="547360" indent="0">
              <a:buNone/>
              <a:defRPr sz="2394">
                <a:solidFill>
                  <a:schemeClr val="tx1">
                    <a:tint val="75000"/>
                  </a:schemeClr>
                </a:solidFill>
              </a:defRPr>
            </a:lvl2pPr>
            <a:lvl3pPr marL="1094720" indent="0">
              <a:buNone/>
              <a:defRPr sz="2155">
                <a:solidFill>
                  <a:schemeClr val="tx1">
                    <a:tint val="75000"/>
                  </a:schemeClr>
                </a:solidFill>
              </a:defRPr>
            </a:lvl3pPr>
            <a:lvl4pPr marL="1642080" indent="0">
              <a:buNone/>
              <a:defRPr sz="1916">
                <a:solidFill>
                  <a:schemeClr val="tx1">
                    <a:tint val="75000"/>
                  </a:schemeClr>
                </a:solidFill>
              </a:defRPr>
            </a:lvl4pPr>
            <a:lvl5pPr marL="2189439" indent="0">
              <a:buNone/>
              <a:defRPr sz="1916">
                <a:solidFill>
                  <a:schemeClr val="tx1">
                    <a:tint val="75000"/>
                  </a:schemeClr>
                </a:solidFill>
              </a:defRPr>
            </a:lvl5pPr>
            <a:lvl6pPr marL="2736799" indent="0">
              <a:buNone/>
              <a:defRPr sz="1916">
                <a:solidFill>
                  <a:schemeClr val="tx1">
                    <a:tint val="75000"/>
                  </a:schemeClr>
                </a:solidFill>
              </a:defRPr>
            </a:lvl6pPr>
            <a:lvl7pPr marL="3284159" indent="0">
              <a:buNone/>
              <a:defRPr sz="1916">
                <a:solidFill>
                  <a:schemeClr val="tx1">
                    <a:tint val="75000"/>
                  </a:schemeClr>
                </a:solidFill>
              </a:defRPr>
            </a:lvl7pPr>
            <a:lvl8pPr marL="3831519" indent="0">
              <a:buNone/>
              <a:defRPr sz="1916">
                <a:solidFill>
                  <a:schemeClr val="tx1">
                    <a:tint val="75000"/>
                  </a:schemeClr>
                </a:solidFill>
              </a:defRPr>
            </a:lvl8pPr>
            <a:lvl9pPr marL="4378879" indent="0">
              <a:buNone/>
              <a:defRPr sz="191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5DCEF-18D4-4662-8A3B-4AE2FF689586}" type="datetimeFigureOut">
              <a:rPr lang="fr-CH" smtClean="0"/>
              <a:t>29.08.2018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04DC5-6425-4446-BAA0-41738FBF8286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3666463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6890" y="2185679"/>
            <a:ext cx="5173504" cy="520951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62556" y="2185679"/>
            <a:ext cx="5173504" cy="520951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5DCEF-18D4-4662-8A3B-4AE2FF689586}" type="datetimeFigureOut">
              <a:rPr lang="fr-CH" smtClean="0"/>
              <a:t>29.08.2018</a:t>
            </a:fld>
            <a:endParaRPr lang="fr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04DC5-6425-4446-BAA0-41738FBF8286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755676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476" y="437138"/>
            <a:ext cx="10499169" cy="158699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477" y="2012726"/>
            <a:ext cx="5149728" cy="986406"/>
          </a:xfrm>
        </p:spPr>
        <p:txBody>
          <a:bodyPr anchor="b"/>
          <a:lstStyle>
            <a:lvl1pPr marL="0" indent="0">
              <a:buNone/>
              <a:defRPr sz="2873" b="1"/>
            </a:lvl1pPr>
            <a:lvl2pPr marL="547360" indent="0">
              <a:buNone/>
              <a:defRPr sz="2394" b="1"/>
            </a:lvl2pPr>
            <a:lvl3pPr marL="1094720" indent="0">
              <a:buNone/>
              <a:defRPr sz="2155" b="1"/>
            </a:lvl3pPr>
            <a:lvl4pPr marL="1642080" indent="0">
              <a:buNone/>
              <a:defRPr sz="1916" b="1"/>
            </a:lvl4pPr>
            <a:lvl5pPr marL="2189439" indent="0">
              <a:buNone/>
              <a:defRPr sz="1916" b="1"/>
            </a:lvl5pPr>
            <a:lvl6pPr marL="2736799" indent="0">
              <a:buNone/>
              <a:defRPr sz="1916" b="1"/>
            </a:lvl6pPr>
            <a:lvl7pPr marL="3284159" indent="0">
              <a:buNone/>
              <a:defRPr sz="1916" b="1"/>
            </a:lvl7pPr>
            <a:lvl8pPr marL="3831519" indent="0">
              <a:buNone/>
              <a:defRPr sz="1916" b="1"/>
            </a:lvl8pPr>
            <a:lvl9pPr marL="4378879" indent="0">
              <a:buNone/>
              <a:defRPr sz="1916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8477" y="2999131"/>
            <a:ext cx="5149728" cy="441127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62557" y="2012726"/>
            <a:ext cx="5175089" cy="986406"/>
          </a:xfrm>
        </p:spPr>
        <p:txBody>
          <a:bodyPr anchor="b"/>
          <a:lstStyle>
            <a:lvl1pPr marL="0" indent="0">
              <a:buNone/>
              <a:defRPr sz="2873" b="1"/>
            </a:lvl1pPr>
            <a:lvl2pPr marL="547360" indent="0">
              <a:buNone/>
              <a:defRPr sz="2394" b="1"/>
            </a:lvl2pPr>
            <a:lvl3pPr marL="1094720" indent="0">
              <a:buNone/>
              <a:defRPr sz="2155" b="1"/>
            </a:lvl3pPr>
            <a:lvl4pPr marL="1642080" indent="0">
              <a:buNone/>
              <a:defRPr sz="1916" b="1"/>
            </a:lvl4pPr>
            <a:lvl5pPr marL="2189439" indent="0">
              <a:buNone/>
              <a:defRPr sz="1916" b="1"/>
            </a:lvl5pPr>
            <a:lvl6pPr marL="2736799" indent="0">
              <a:buNone/>
              <a:defRPr sz="1916" b="1"/>
            </a:lvl6pPr>
            <a:lvl7pPr marL="3284159" indent="0">
              <a:buNone/>
              <a:defRPr sz="1916" b="1"/>
            </a:lvl7pPr>
            <a:lvl8pPr marL="3831519" indent="0">
              <a:buNone/>
              <a:defRPr sz="1916" b="1"/>
            </a:lvl8pPr>
            <a:lvl9pPr marL="4378879" indent="0">
              <a:buNone/>
              <a:defRPr sz="1916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62557" y="2999131"/>
            <a:ext cx="5175089" cy="441127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5DCEF-18D4-4662-8A3B-4AE2FF689586}" type="datetimeFigureOut">
              <a:rPr lang="fr-CH" smtClean="0"/>
              <a:t>29.08.2018</a:t>
            </a:fld>
            <a:endParaRPr lang="fr-C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04DC5-6425-4446-BAA0-41738FBF8286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006582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5DCEF-18D4-4662-8A3B-4AE2FF689586}" type="datetimeFigureOut">
              <a:rPr lang="fr-CH" smtClean="0"/>
              <a:t>29.08.2018</a:t>
            </a:fld>
            <a:endParaRPr lang="fr-C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04DC5-6425-4446-BAA0-41738FBF8286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5119591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5DCEF-18D4-4662-8A3B-4AE2FF689586}" type="datetimeFigureOut">
              <a:rPr lang="fr-CH" smtClean="0"/>
              <a:t>29.08.2018</a:t>
            </a:fld>
            <a:endParaRPr lang="fr-C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04DC5-6425-4446-BAA0-41738FBF8286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5056034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476" y="547370"/>
            <a:ext cx="3926093" cy="1915795"/>
          </a:xfrm>
        </p:spPr>
        <p:txBody>
          <a:bodyPr anchor="b"/>
          <a:lstStyle>
            <a:lvl1pPr>
              <a:defRPr sz="383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75089" y="1182169"/>
            <a:ext cx="6162556" cy="5834812"/>
          </a:xfrm>
        </p:spPr>
        <p:txBody>
          <a:bodyPr/>
          <a:lstStyle>
            <a:lvl1pPr>
              <a:defRPr sz="3831"/>
            </a:lvl1pPr>
            <a:lvl2pPr>
              <a:defRPr sz="3352"/>
            </a:lvl2pPr>
            <a:lvl3pPr>
              <a:defRPr sz="2873"/>
            </a:lvl3pPr>
            <a:lvl4pPr>
              <a:defRPr sz="2394"/>
            </a:lvl4pPr>
            <a:lvl5pPr>
              <a:defRPr sz="2394"/>
            </a:lvl5pPr>
            <a:lvl6pPr>
              <a:defRPr sz="2394"/>
            </a:lvl6pPr>
            <a:lvl7pPr>
              <a:defRPr sz="2394"/>
            </a:lvl7pPr>
            <a:lvl8pPr>
              <a:defRPr sz="2394"/>
            </a:lvl8pPr>
            <a:lvl9pPr>
              <a:defRPr sz="2394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476" y="2463165"/>
            <a:ext cx="3926093" cy="4563318"/>
          </a:xfrm>
        </p:spPr>
        <p:txBody>
          <a:bodyPr/>
          <a:lstStyle>
            <a:lvl1pPr marL="0" indent="0">
              <a:buNone/>
              <a:defRPr sz="1916"/>
            </a:lvl1pPr>
            <a:lvl2pPr marL="547360" indent="0">
              <a:buNone/>
              <a:defRPr sz="1676"/>
            </a:lvl2pPr>
            <a:lvl3pPr marL="1094720" indent="0">
              <a:buNone/>
              <a:defRPr sz="1437"/>
            </a:lvl3pPr>
            <a:lvl4pPr marL="1642080" indent="0">
              <a:buNone/>
              <a:defRPr sz="1197"/>
            </a:lvl4pPr>
            <a:lvl5pPr marL="2189439" indent="0">
              <a:buNone/>
              <a:defRPr sz="1197"/>
            </a:lvl5pPr>
            <a:lvl6pPr marL="2736799" indent="0">
              <a:buNone/>
              <a:defRPr sz="1197"/>
            </a:lvl6pPr>
            <a:lvl7pPr marL="3284159" indent="0">
              <a:buNone/>
              <a:defRPr sz="1197"/>
            </a:lvl7pPr>
            <a:lvl8pPr marL="3831519" indent="0">
              <a:buNone/>
              <a:defRPr sz="1197"/>
            </a:lvl8pPr>
            <a:lvl9pPr marL="4378879" indent="0">
              <a:buNone/>
              <a:defRPr sz="1197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5DCEF-18D4-4662-8A3B-4AE2FF689586}" type="datetimeFigureOut">
              <a:rPr lang="fr-CH" smtClean="0"/>
              <a:t>29.08.2018</a:t>
            </a:fld>
            <a:endParaRPr lang="fr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04DC5-6425-4446-BAA0-41738FBF8286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9608758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476" y="547370"/>
            <a:ext cx="3926093" cy="1915795"/>
          </a:xfrm>
        </p:spPr>
        <p:txBody>
          <a:bodyPr anchor="b"/>
          <a:lstStyle>
            <a:lvl1pPr>
              <a:defRPr sz="383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75089" y="1182169"/>
            <a:ext cx="6162556" cy="5834812"/>
          </a:xfrm>
        </p:spPr>
        <p:txBody>
          <a:bodyPr anchor="t"/>
          <a:lstStyle>
            <a:lvl1pPr marL="0" indent="0">
              <a:buNone/>
              <a:defRPr sz="3831"/>
            </a:lvl1pPr>
            <a:lvl2pPr marL="547360" indent="0">
              <a:buNone/>
              <a:defRPr sz="3352"/>
            </a:lvl2pPr>
            <a:lvl3pPr marL="1094720" indent="0">
              <a:buNone/>
              <a:defRPr sz="2873"/>
            </a:lvl3pPr>
            <a:lvl4pPr marL="1642080" indent="0">
              <a:buNone/>
              <a:defRPr sz="2394"/>
            </a:lvl4pPr>
            <a:lvl5pPr marL="2189439" indent="0">
              <a:buNone/>
              <a:defRPr sz="2394"/>
            </a:lvl5pPr>
            <a:lvl6pPr marL="2736799" indent="0">
              <a:buNone/>
              <a:defRPr sz="2394"/>
            </a:lvl6pPr>
            <a:lvl7pPr marL="3284159" indent="0">
              <a:buNone/>
              <a:defRPr sz="2394"/>
            </a:lvl7pPr>
            <a:lvl8pPr marL="3831519" indent="0">
              <a:buNone/>
              <a:defRPr sz="2394"/>
            </a:lvl8pPr>
            <a:lvl9pPr marL="4378879" indent="0">
              <a:buNone/>
              <a:defRPr sz="2394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476" y="2463165"/>
            <a:ext cx="3926093" cy="4563318"/>
          </a:xfrm>
        </p:spPr>
        <p:txBody>
          <a:bodyPr/>
          <a:lstStyle>
            <a:lvl1pPr marL="0" indent="0">
              <a:buNone/>
              <a:defRPr sz="1916"/>
            </a:lvl1pPr>
            <a:lvl2pPr marL="547360" indent="0">
              <a:buNone/>
              <a:defRPr sz="1676"/>
            </a:lvl2pPr>
            <a:lvl3pPr marL="1094720" indent="0">
              <a:buNone/>
              <a:defRPr sz="1437"/>
            </a:lvl3pPr>
            <a:lvl4pPr marL="1642080" indent="0">
              <a:buNone/>
              <a:defRPr sz="1197"/>
            </a:lvl4pPr>
            <a:lvl5pPr marL="2189439" indent="0">
              <a:buNone/>
              <a:defRPr sz="1197"/>
            </a:lvl5pPr>
            <a:lvl6pPr marL="2736799" indent="0">
              <a:buNone/>
              <a:defRPr sz="1197"/>
            </a:lvl6pPr>
            <a:lvl7pPr marL="3284159" indent="0">
              <a:buNone/>
              <a:defRPr sz="1197"/>
            </a:lvl7pPr>
            <a:lvl8pPr marL="3831519" indent="0">
              <a:buNone/>
              <a:defRPr sz="1197"/>
            </a:lvl8pPr>
            <a:lvl9pPr marL="4378879" indent="0">
              <a:buNone/>
              <a:defRPr sz="1197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5DCEF-18D4-4662-8A3B-4AE2FF689586}" type="datetimeFigureOut">
              <a:rPr lang="fr-CH" smtClean="0"/>
              <a:t>29.08.2018</a:t>
            </a:fld>
            <a:endParaRPr lang="fr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04DC5-6425-4446-BAA0-41738FBF8286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9449296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6891" y="437138"/>
            <a:ext cx="10499169" cy="158699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6891" y="2185679"/>
            <a:ext cx="10499169" cy="52095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6890" y="7609965"/>
            <a:ext cx="2738914" cy="4371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3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55DCEF-18D4-4662-8A3B-4AE2FF689586}" type="datetimeFigureOut">
              <a:rPr lang="fr-CH" smtClean="0"/>
              <a:t>29.08.2018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2290" y="7609965"/>
            <a:ext cx="4108371" cy="4371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3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7146" y="7609965"/>
            <a:ext cx="2738914" cy="4371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3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A04DC5-6425-4446-BAA0-41738FBF8286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221077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94720" rtl="0" eaLnBrk="1" latinLnBrk="0" hangingPunct="1">
        <a:lnSpc>
          <a:spcPct val="90000"/>
        </a:lnSpc>
        <a:spcBef>
          <a:spcPct val="0"/>
        </a:spcBef>
        <a:buNone/>
        <a:defRPr sz="52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3680" indent="-273680" algn="l" defTabSz="1094720" rtl="0" eaLnBrk="1" latinLnBrk="0" hangingPunct="1">
        <a:lnSpc>
          <a:spcPct val="90000"/>
        </a:lnSpc>
        <a:spcBef>
          <a:spcPts val="1197"/>
        </a:spcBef>
        <a:buFont typeface="Arial" panose="020B0604020202020204" pitchFamily="34" charset="0"/>
        <a:buChar char="•"/>
        <a:defRPr sz="3352" kern="1200">
          <a:solidFill>
            <a:schemeClr val="tx1"/>
          </a:solidFill>
          <a:latin typeface="+mn-lt"/>
          <a:ea typeface="+mn-ea"/>
          <a:cs typeface="+mn-cs"/>
        </a:defRPr>
      </a:lvl1pPr>
      <a:lvl2pPr marL="821040" indent="-273680" algn="l" defTabSz="1094720" rtl="0" eaLnBrk="1" latinLnBrk="0" hangingPunct="1">
        <a:lnSpc>
          <a:spcPct val="90000"/>
        </a:lnSpc>
        <a:spcBef>
          <a:spcPts val="599"/>
        </a:spcBef>
        <a:buFont typeface="Arial" panose="020B0604020202020204" pitchFamily="34" charset="0"/>
        <a:buChar char="•"/>
        <a:defRPr sz="2873" kern="1200">
          <a:solidFill>
            <a:schemeClr val="tx1"/>
          </a:solidFill>
          <a:latin typeface="+mn-lt"/>
          <a:ea typeface="+mn-ea"/>
          <a:cs typeface="+mn-cs"/>
        </a:defRPr>
      </a:lvl2pPr>
      <a:lvl3pPr marL="1368400" indent="-273680" algn="l" defTabSz="1094720" rtl="0" eaLnBrk="1" latinLnBrk="0" hangingPunct="1">
        <a:lnSpc>
          <a:spcPct val="90000"/>
        </a:lnSpc>
        <a:spcBef>
          <a:spcPts val="599"/>
        </a:spcBef>
        <a:buFont typeface="Arial" panose="020B0604020202020204" pitchFamily="34" charset="0"/>
        <a:buChar char="•"/>
        <a:defRPr sz="2394" kern="1200">
          <a:solidFill>
            <a:schemeClr val="tx1"/>
          </a:solidFill>
          <a:latin typeface="+mn-lt"/>
          <a:ea typeface="+mn-ea"/>
          <a:cs typeface="+mn-cs"/>
        </a:defRPr>
      </a:lvl3pPr>
      <a:lvl4pPr marL="1915759" indent="-273680" algn="l" defTabSz="1094720" rtl="0" eaLnBrk="1" latinLnBrk="0" hangingPunct="1">
        <a:lnSpc>
          <a:spcPct val="90000"/>
        </a:lnSpc>
        <a:spcBef>
          <a:spcPts val="599"/>
        </a:spcBef>
        <a:buFont typeface="Arial" panose="020B0604020202020204" pitchFamily="34" charset="0"/>
        <a:buChar char="•"/>
        <a:defRPr sz="2155" kern="1200">
          <a:solidFill>
            <a:schemeClr val="tx1"/>
          </a:solidFill>
          <a:latin typeface="+mn-lt"/>
          <a:ea typeface="+mn-ea"/>
          <a:cs typeface="+mn-cs"/>
        </a:defRPr>
      </a:lvl4pPr>
      <a:lvl5pPr marL="2463119" indent="-273680" algn="l" defTabSz="1094720" rtl="0" eaLnBrk="1" latinLnBrk="0" hangingPunct="1">
        <a:lnSpc>
          <a:spcPct val="90000"/>
        </a:lnSpc>
        <a:spcBef>
          <a:spcPts val="599"/>
        </a:spcBef>
        <a:buFont typeface="Arial" panose="020B0604020202020204" pitchFamily="34" charset="0"/>
        <a:buChar char="•"/>
        <a:defRPr sz="2155" kern="1200">
          <a:solidFill>
            <a:schemeClr val="tx1"/>
          </a:solidFill>
          <a:latin typeface="+mn-lt"/>
          <a:ea typeface="+mn-ea"/>
          <a:cs typeface="+mn-cs"/>
        </a:defRPr>
      </a:lvl5pPr>
      <a:lvl6pPr marL="3010479" indent="-273680" algn="l" defTabSz="1094720" rtl="0" eaLnBrk="1" latinLnBrk="0" hangingPunct="1">
        <a:lnSpc>
          <a:spcPct val="90000"/>
        </a:lnSpc>
        <a:spcBef>
          <a:spcPts val="599"/>
        </a:spcBef>
        <a:buFont typeface="Arial" panose="020B0604020202020204" pitchFamily="34" charset="0"/>
        <a:buChar char="•"/>
        <a:defRPr sz="2155" kern="1200">
          <a:solidFill>
            <a:schemeClr val="tx1"/>
          </a:solidFill>
          <a:latin typeface="+mn-lt"/>
          <a:ea typeface="+mn-ea"/>
          <a:cs typeface="+mn-cs"/>
        </a:defRPr>
      </a:lvl6pPr>
      <a:lvl7pPr marL="3557839" indent="-273680" algn="l" defTabSz="1094720" rtl="0" eaLnBrk="1" latinLnBrk="0" hangingPunct="1">
        <a:lnSpc>
          <a:spcPct val="90000"/>
        </a:lnSpc>
        <a:spcBef>
          <a:spcPts val="599"/>
        </a:spcBef>
        <a:buFont typeface="Arial" panose="020B0604020202020204" pitchFamily="34" charset="0"/>
        <a:buChar char="•"/>
        <a:defRPr sz="2155" kern="1200">
          <a:solidFill>
            <a:schemeClr val="tx1"/>
          </a:solidFill>
          <a:latin typeface="+mn-lt"/>
          <a:ea typeface="+mn-ea"/>
          <a:cs typeface="+mn-cs"/>
        </a:defRPr>
      </a:lvl7pPr>
      <a:lvl8pPr marL="4105199" indent="-273680" algn="l" defTabSz="1094720" rtl="0" eaLnBrk="1" latinLnBrk="0" hangingPunct="1">
        <a:lnSpc>
          <a:spcPct val="90000"/>
        </a:lnSpc>
        <a:spcBef>
          <a:spcPts val="599"/>
        </a:spcBef>
        <a:buFont typeface="Arial" panose="020B0604020202020204" pitchFamily="34" charset="0"/>
        <a:buChar char="•"/>
        <a:defRPr sz="2155" kern="1200">
          <a:solidFill>
            <a:schemeClr val="tx1"/>
          </a:solidFill>
          <a:latin typeface="+mn-lt"/>
          <a:ea typeface="+mn-ea"/>
          <a:cs typeface="+mn-cs"/>
        </a:defRPr>
      </a:lvl8pPr>
      <a:lvl9pPr marL="4652559" indent="-273680" algn="l" defTabSz="1094720" rtl="0" eaLnBrk="1" latinLnBrk="0" hangingPunct="1">
        <a:lnSpc>
          <a:spcPct val="90000"/>
        </a:lnSpc>
        <a:spcBef>
          <a:spcPts val="599"/>
        </a:spcBef>
        <a:buFont typeface="Arial" panose="020B0604020202020204" pitchFamily="34" charset="0"/>
        <a:buChar char="•"/>
        <a:defRPr sz="215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94720" rtl="0" eaLnBrk="1" latinLnBrk="0" hangingPunct="1">
        <a:defRPr sz="2155" kern="1200">
          <a:solidFill>
            <a:schemeClr val="tx1"/>
          </a:solidFill>
          <a:latin typeface="+mn-lt"/>
          <a:ea typeface="+mn-ea"/>
          <a:cs typeface="+mn-cs"/>
        </a:defRPr>
      </a:lvl1pPr>
      <a:lvl2pPr marL="547360" algn="l" defTabSz="1094720" rtl="0" eaLnBrk="1" latinLnBrk="0" hangingPunct="1">
        <a:defRPr sz="2155" kern="1200">
          <a:solidFill>
            <a:schemeClr val="tx1"/>
          </a:solidFill>
          <a:latin typeface="+mn-lt"/>
          <a:ea typeface="+mn-ea"/>
          <a:cs typeface="+mn-cs"/>
        </a:defRPr>
      </a:lvl2pPr>
      <a:lvl3pPr marL="1094720" algn="l" defTabSz="1094720" rtl="0" eaLnBrk="1" latinLnBrk="0" hangingPunct="1">
        <a:defRPr sz="2155" kern="1200">
          <a:solidFill>
            <a:schemeClr val="tx1"/>
          </a:solidFill>
          <a:latin typeface="+mn-lt"/>
          <a:ea typeface="+mn-ea"/>
          <a:cs typeface="+mn-cs"/>
        </a:defRPr>
      </a:lvl3pPr>
      <a:lvl4pPr marL="1642080" algn="l" defTabSz="1094720" rtl="0" eaLnBrk="1" latinLnBrk="0" hangingPunct="1">
        <a:defRPr sz="2155" kern="1200">
          <a:solidFill>
            <a:schemeClr val="tx1"/>
          </a:solidFill>
          <a:latin typeface="+mn-lt"/>
          <a:ea typeface="+mn-ea"/>
          <a:cs typeface="+mn-cs"/>
        </a:defRPr>
      </a:lvl4pPr>
      <a:lvl5pPr marL="2189439" algn="l" defTabSz="1094720" rtl="0" eaLnBrk="1" latinLnBrk="0" hangingPunct="1">
        <a:defRPr sz="2155" kern="1200">
          <a:solidFill>
            <a:schemeClr val="tx1"/>
          </a:solidFill>
          <a:latin typeface="+mn-lt"/>
          <a:ea typeface="+mn-ea"/>
          <a:cs typeface="+mn-cs"/>
        </a:defRPr>
      </a:lvl5pPr>
      <a:lvl6pPr marL="2736799" algn="l" defTabSz="1094720" rtl="0" eaLnBrk="1" latinLnBrk="0" hangingPunct="1">
        <a:defRPr sz="2155" kern="1200">
          <a:solidFill>
            <a:schemeClr val="tx1"/>
          </a:solidFill>
          <a:latin typeface="+mn-lt"/>
          <a:ea typeface="+mn-ea"/>
          <a:cs typeface="+mn-cs"/>
        </a:defRPr>
      </a:lvl6pPr>
      <a:lvl7pPr marL="3284159" algn="l" defTabSz="1094720" rtl="0" eaLnBrk="1" latinLnBrk="0" hangingPunct="1">
        <a:defRPr sz="2155" kern="1200">
          <a:solidFill>
            <a:schemeClr val="tx1"/>
          </a:solidFill>
          <a:latin typeface="+mn-lt"/>
          <a:ea typeface="+mn-ea"/>
          <a:cs typeface="+mn-cs"/>
        </a:defRPr>
      </a:lvl7pPr>
      <a:lvl8pPr marL="3831519" algn="l" defTabSz="1094720" rtl="0" eaLnBrk="1" latinLnBrk="0" hangingPunct="1">
        <a:defRPr sz="2155" kern="1200">
          <a:solidFill>
            <a:schemeClr val="tx1"/>
          </a:solidFill>
          <a:latin typeface="+mn-lt"/>
          <a:ea typeface="+mn-ea"/>
          <a:cs typeface="+mn-cs"/>
        </a:defRPr>
      </a:lvl8pPr>
      <a:lvl9pPr marL="4378879" algn="l" defTabSz="1094720" rtl="0" eaLnBrk="1" latinLnBrk="0" hangingPunct="1">
        <a:defRPr sz="215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454939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HEIA-FR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Jacquiard Raphaël</dc:creator>
  <cp:lastModifiedBy>Jacquiard Raphaël</cp:lastModifiedBy>
  <cp:revision>1</cp:revision>
  <dcterms:created xsi:type="dcterms:W3CDTF">2018-08-29T12:13:15Z</dcterms:created>
  <dcterms:modified xsi:type="dcterms:W3CDTF">2018-08-29T12:14:35Z</dcterms:modified>
</cp:coreProperties>
</file>